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472440" y="3560972"/>
            <a:ext cx="98807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851896" y="363613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850628" y="232106"/>
            <a:ext cx="181331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EDAA50-87DF-1A00-B9B6-18876E845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2207388"/>
            <a:ext cx="5810250" cy="2857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BE677F-7FA4-42DF-BA1B-3777BD28FF82}"/>
              </a:ext>
            </a:extLst>
          </p:cNvPr>
          <p:cNvSpPr/>
          <p:nvPr/>
        </p:nvSpPr>
        <p:spPr>
          <a:xfrm>
            <a:off x="3571875" y="5064888"/>
            <a:ext cx="6186488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084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256E0-3C00-4640-9CC0-CD972A8E2B35}"/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13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2024-01-01T14:28:18Z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