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8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472440" y="3560972"/>
            <a:ext cx="98807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فيديو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1851896" y="3636138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9850628" y="232106"/>
            <a:ext cx="181331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الخامس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BEDAA50-87DF-1A00-B9B6-18876E845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75" y="2207388"/>
            <a:ext cx="5810250" cy="28575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3BE677F-7FA4-42DF-BA1B-3777BD28FF82}"/>
              </a:ext>
            </a:extLst>
          </p:cNvPr>
          <p:cNvSpPr/>
          <p:nvPr/>
        </p:nvSpPr>
        <p:spPr>
          <a:xfrm>
            <a:off x="3571875" y="5064888"/>
            <a:ext cx="6186488" cy="9144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0843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0256E0-3C00-4640-9CC0-CD972A8E2B35}"/>
</file>

<file path=docProps/app.xml><?xml version="1.0" encoding="utf-8"?>
<Properties xmlns="http://schemas.openxmlformats.org/officeDocument/2006/extended-properties" xmlns:vt="http://schemas.openxmlformats.org/officeDocument/2006/docPropsVTypes">
  <TotalTime>5556</TotalTime>
  <Words>13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20</cp:revision>
  <dcterms:created xsi:type="dcterms:W3CDTF">2023-05-01T10:02:06Z</dcterms:created>
  <dcterms:modified xsi:type="dcterms:W3CDTF">2024-01-01T14:28:18Z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